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4"/>
  </p:sldMasterIdLst>
  <p:sldIdLst>
    <p:sldId id="274" r:id="rId5"/>
    <p:sldId id="259" r:id="rId6"/>
    <p:sldId id="257" r:id="rId7"/>
    <p:sldId id="280" r:id="rId8"/>
    <p:sldId id="281" r:id="rId9"/>
    <p:sldId id="272" r:id="rId10"/>
    <p:sldId id="260" r:id="rId11"/>
    <p:sldId id="271" r:id="rId12"/>
    <p:sldId id="270" r:id="rId13"/>
    <p:sldId id="265" r:id="rId14"/>
    <p:sldId id="266" r:id="rId15"/>
    <p:sldId id="262" r:id="rId16"/>
    <p:sldId id="264" r:id="rId17"/>
    <p:sldId id="267" r:id="rId18"/>
    <p:sldId id="279" r:id="rId19"/>
    <p:sldId id="263" r:id="rId20"/>
    <p:sldId id="277" r:id="rId21"/>
    <p:sldId id="27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a Staab" initials="JS" lastIdx="1" clrIdx="0">
    <p:extLst>
      <p:ext uri="{19B8F6BF-5375-455C-9EA6-DF929625EA0E}">
        <p15:presenceInfo xmlns:p15="http://schemas.microsoft.com/office/powerpoint/2012/main" userId="Jena Sta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FFD"/>
    <a:srgbClr val="A63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3600E-9FAD-F966-00D8-1CC344F58E11}" v="59" dt="2025-01-16T15:17:13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Cassidy" userId="S::icassidy@uvm.edu::047ad695-8e66-419c-9161-66e09d91985b" providerId="AD" clId="Web-{B903600E-9FAD-F966-00D8-1CC344F58E11}"/>
    <pc:docChg chg="modSld">
      <pc:chgData name="Ian Cassidy" userId="S::icassidy@uvm.edu::047ad695-8e66-419c-9161-66e09d91985b" providerId="AD" clId="Web-{B903600E-9FAD-F966-00D8-1CC344F58E11}" dt="2025-01-16T15:17:13.297" v="55" actId="20577"/>
      <pc:docMkLst>
        <pc:docMk/>
      </pc:docMkLst>
      <pc:sldChg chg="addSp delSp modSp">
        <pc:chgData name="Ian Cassidy" userId="S::icassidy@uvm.edu::047ad695-8e66-419c-9161-66e09d91985b" providerId="AD" clId="Web-{B903600E-9FAD-F966-00D8-1CC344F58E11}" dt="2025-01-16T15:17:13.297" v="55" actId="20577"/>
        <pc:sldMkLst>
          <pc:docMk/>
          <pc:sldMk cId="1354145068" sldId="276"/>
        </pc:sldMkLst>
        <pc:spChg chg="mod">
          <ac:chgData name="Ian Cassidy" userId="S::icassidy@uvm.edu::047ad695-8e66-419c-9161-66e09d91985b" providerId="AD" clId="Web-{B903600E-9FAD-F966-00D8-1CC344F58E11}" dt="2025-01-16T15:17:13.297" v="55" actId="20577"/>
          <ac:spMkLst>
            <pc:docMk/>
            <pc:sldMk cId="1354145068" sldId="276"/>
            <ac:spMk id="2" creationId="{D77659DA-0DEA-46EF-3D96-1E54D6474FD2}"/>
          </ac:spMkLst>
        </pc:spChg>
        <pc:spChg chg="add del mod">
          <ac:chgData name="Ian Cassidy" userId="S::icassidy@uvm.edu::047ad695-8e66-419c-9161-66e09d91985b" providerId="AD" clId="Web-{B903600E-9FAD-F966-00D8-1CC344F58E11}" dt="2025-01-16T15:14:00.228" v="3"/>
          <ac:spMkLst>
            <pc:docMk/>
            <pc:sldMk cId="1354145068" sldId="276"/>
            <ac:spMk id="4" creationId="{176B0AD7-CE70-DBE4-EBEC-86A1D866305B}"/>
          </ac:spMkLst>
        </pc:spChg>
        <pc:picChg chg="add mod">
          <ac:chgData name="Ian Cassidy" userId="S::icassidy@uvm.edu::047ad695-8e66-419c-9161-66e09d91985b" providerId="AD" clId="Web-{B903600E-9FAD-F966-00D8-1CC344F58E11}" dt="2025-01-16T15:15:26.309" v="20" actId="14100"/>
          <ac:picMkLst>
            <pc:docMk/>
            <pc:sldMk cId="1354145068" sldId="276"/>
            <ac:picMk id="5" creationId="{04C3B253-FEA7-797A-1DE9-D8FD95EB6DA7}"/>
          </ac:picMkLst>
        </pc:picChg>
        <pc:picChg chg="add mod">
          <ac:chgData name="Ian Cassidy" userId="S::icassidy@uvm.edu::047ad695-8e66-419c-9161-66e09d91985b" providerId="AD" clId="Web-{B903600E-9FAD-F966-00D8-1CC344F58E11}" dt="2025-01-16T15:15:33.309" v="21" actId="14100"/>
          <ac:picMkLst>
            <pc:docMk/>
            <pc:sldMk cId="1354145068" sldId="276"/>
            <ac:picMk id="6" creationId="{ADBAE687-CAF1-405C-CC8F-CA61674F2D16}"/>
          </ac:picMkLst>
        </pc:picChg>
        <pc:picChg chg="add mod modCrop">
          <ac:chgData name="Ian Cassidy" userId="S::icassidy@uvm.edu::047ad695-8e66-419c-9161-66e09d91985b" providerId="AD" clId="Web-{B903600E-9FAD-F966-00D8-1CC344F58E11}" dt="2025-01-16T15:16:39.342" v="29" actId="14100"/>
          <ac:picMkLst>
            <pc:docMk/>
            <pc:sldMk cId="1354145068" sldId="276"/>
            <ac:picMk id="7" creationId="{BBD007AA-E6EF-E3B4-B16F-E7647C2638CF}"/>
          </ac:picMkLst>
        </pc:picChg>
        <pc:picChg chg="del">
          <ac:chgData name="Ian Cassidy" userId="S::icassidy@uvm.edu::047ad695-8e66-419c-9161-66e09d91985b" providerId="AD" clId="Web-{B903600E-9FAD-F966-00D8-1CC344F58E11}" dt="2025-01-16T15:13:52.352" v="0"/>
          <ac:picMkLst>
            <pc:docMk/>
            <pc:sldMk cId="1354145068" sldId="276"/>
            <ac:picMk id="16" creationId="{979970FB-86E0-7A34-9468-4216EEDB5F66}"/>
          </ac:picMkLst>
        </pc:picChg>
        <pc:picChg chg="del">
          <ac:chgData name="Ian Cassidy" userId="S::icassidy@uvm.edu::047ad695-8e66-419c-9161-66e09d91985b" providerId="AD" clId="Web-{B903600E-9FAD-F966-00D8-1CC344F58E11}" dt="2025-01-16T15:13:53.712" v="1"/>
          <ac:picMkLst>
            <pc:docMk/>
            <pc:sldMk cId="1354145068" sldId="276"/>
            <ac:picMk id="18" creationId="{C526CB73-B6CD-41F7-CBE8-9EDC50EB1578}"/>
          </ac:picMkLst>
        </pc:picChg>
        <pc:picChg chg="del">
          <ac:chgData name="Ian Cassidy" userId="S::icassidy@uvm.edu::047ad695-8e66-419c-9161-66e09d91985b" providerId="AD" clId="Web-{B903600E-9FAD-F966-00D8-1CC344F58E11}" dt="2025-01-16T15:13:54.743" v="2"/>
          <ac:picMkLst>
            <pc:docMk/>
            <pc:sldMk cId="1354145068" sldId="276"/>
            <ac:picMk id="19" creationId="{E5C1E62C-E24A-CC9D-0CDE-50EF051FB8D1}"/>
          </ac:picMkLst>
        </pc:picChg>
      </pc:sldChg>
    </pc:docChg>
  </pc:docChgLst>
  <pc:docChgLst>
    <pc:chgData name="Erik Simkins" userId="S::edsimkin@uvm.edu::fe7cbeaa-79e7-4231-b5df-fe9afac6a243" providerId="AD" clId="Web-{CFFD517D-DFE8-49C4-8F02-A8E1A6D39389}"/>
    <pc:docChg chg="modSld">
      <pc:chgData name="Erik Simkins" userId="S::edsimkin@uvm.edu::fe7cbeaa-79e7-4231-b5df-fe9afac6a243" providerId="AD" clId="Web-{CFFD517D-DFE8-49C4-8F02-A8E1A6D39389}" dt="2024-01-24T21:01:42.229" v="2" actId="20577"/>
      <pc:docMkLst>
        <pc:docMk/>
      </pc:docMkLst>
      <pc:sldChg chg="modSp">
        <pc:chgData name="Erik Simkins" userId="S::edsimkin@uvm.edu::fe7cbeaa-79e7-4231-b5df-fe9afac6a243" providerId="AD" clId="Web-{CFFD517D-DFE8-49C4-8F02-A8E1A6D39389}" dt="2024-01-24T21:01:42.229" v="2" actId="20577"/>
        <pc:sldMkLst>
          <pc:docMk/>
          <pc:sldMk cId="2035824591" sldId="269"/>
        </pc:sldMkLst>
        <pc:spChg chg="mod">
          <ac:chgData name="Erik Simkins" userId="S::edsimkin@uvm.edu::fe7cbeaa-79e7-4231-b5df-fe9afac6a243" providerId="AD" clId="Web-{CFFD517D-DFE8-49C4-8F02-A8E1A6D39389}" dt="2024-01-24T21:01:42.229" v="2" actId="20577"/>
          <ac:spMkLst>
            <pc:docMk/>
            <pc:sldMk cId="2035824591" sldId="269"/>
            <ac:spMk id="5" creationId="{AFAC7BF2-1116-4D26-866F-1284A6E3E4D5}"/>
          </ac:spMkLst>
        </pc:spChg>
      </pc:sldChg>
    </pc:docChg>
  </pc:docChgLst>
  <pc:docChgLst>
    <pc:chgData name="Jack Mctasney" userId="S::jmctasne@uvm.edu::f3096a41-381b-4241-81bc-e43a7eb0008e" providerId="AD" clId="Web-{97CDF423-6033-487C-B548-D38E3E230115}"/>
    <pc:docChg chg="addSld modSld">
      <pc:chgData name="Jack Mctasney" userId="S::jmctasne@uvm.edu::f3096a41-381b-4241-81bc-e43a7eb0008e" providerId="AD" clId="Web-{97CDF423-6033-487C-B548-D38E3E230115}" dt="2024-01-24T18:53:28.954" v="107" actId="20577"/>
      <pc:docMkLst>
        <pc:docMk/>
      </pc:docMkLst>
      <pc:sldChg chg="modSp">
        <pc:chgData name="Jack Mctasney" userId="S::jmctasne@uvm.edu::f3096a41-381b-4241-81bc-e43a7eb0008e" providerId="AD" clId="Web-{97CDF423-6033-487C-B548-D38E3E230115}" dt="2024-01-24T18:52:39.907" v="97" actId="20577"/>
        <pc:sldMkLst>
          <pc:docMk/>
          <pc:sldMk cId="1876177856" sldId="257"/>
        </pc:sldMkLst>
        <pc:spChg chg="mod">
          <ac:chgData name="Jack Mctasney" userId="S::jmctasne@uvm.edu::f3096a41-381b-4241-81bc-e43a7eb0008e" providerId="AD" clId="Web-{97CDF423-6033-487C-B548-D38E3E230115}" dt="2024-01-24T18:40:45.737" v="29" actId="20577"/>
          <ac:spMkLst>
            <pc:docMk/>
            <pc:sldMk cId="1876177856" sldId="257"/>
            <ac:spMk id="2" creationId="{6B2CF4AA-0FAF-473A-970B-155232D51869}"/>
          </ac:spMkLst>
        </pc:spChg>
        <pc:spChg chg="mod">
          <ac:chgData name="Jack Mctasney" userId="S::jmctasne@uvm.edu::f3096a41-381b-4241-81bc-e43a7eb0008e" providerId="AD" clId="Web-{97CDF423-6033-487C-B548-D38E3E230115}" dt="2024-01-24T18:47:28.486" v="37" actId="1076"/>
          <ac:spMkLst>
            <pc:docMk/>
            <pc:sldMk cId="1876177856" sldId="257"/>
            <ac:spMk id="4" creationId="{82B4647F-8239-44EA-B217-38D073FC988D}"/>
          </ac:spMkLst>
        </pc:spChg>
        <pc:spChg chg="mod">
          <ac:chgData name="Jack Mctasney" userId="S::jmctasne@uvm.edu::f3096a41-381b-4241-81bc-e43a7eb0008e" providerId="AD" clId="Web-{97CDF423-6033-487C-B548-D38E3E230115}" dt="2024-01-24T18:52:39.907" v="97" actId="20577"/>
          <ac:spMkLst>
            <pc:docMk/>
            <pc:sldMk cId="1876177856" sldId="257"/>
            <ac:spMk id="5" creationId="{3221346F-672C-4993-A3E6-692F0EAD87D7}"/>
          </ac:spMkLst>
        </pc:spChg>
      </pc:sldChg>
      <pc:sldChg chg="modSp">
        <pc:chgData name="Jack Mctasney" userId="S::jmctasne@uvm.edu::f3096a41-381b-4241-81bc-e43a7eb0008e" providerId="AD" clId="Web-{97CDF423-6033-487C-B548-D38E3E230115}" dt="2024-01-24T18:50:18.548" v="54" actId="20577"/>
        <pc:sldMkLst>
          <pc:docMk/>
          <pc:sldMk cId="765706835" sldId="274"/>
        </pc:sldMkLst>
        <pc:spChg chg="mod">
          <ac:chgData name="Jack Mctasney" userId="S::jmctasne@uvm.edu::f3096a41-381b-4241-81bc-e43a7eb0008e" providerId="AD" clId="Web-{97CDF423-6033-487C-B548-D38E3E230115}" dt="2024-01-24T18:50:18.548" v="54" actId="20577"/>
          <ac:spMkLst>
            <pc:docMk/>
            <pc:sldMk cId="765706835" sldId="274"/>
            <ac:spMk id="2" creationId="{1EC7EA52-1CC6-144D-0205-7C5039262159}"/>
          </ac:spMkLst>
        </pc:spChg>
      </pc:sldChg>
      <pc:sldChg chg="modSp add">
        <pc:chgData name="Jack Mctasney" userId="S::jmctasne@uvm.edu::f3096a41-381b-4241-81bc-e43a7eb0008e" providerId="AD" clId="Web-{97CDF423-6033-487C-B548-D38E3E230115}" dt="2024-01-24T18:53:28.954" v="107" actId="20577"/>
        <pc:sldMkLst>
          <pc:docMk/>
          <pc:sldMk cId="3478626900" sldId="275"/>
        </pc:sldMkLst>
        <pc:spChg chg="mod">
          <ac:chgData name="Jack Mctasney" userId="S::jmctasne@uvm.edu::f3096a41-381b-4241-81bc-e43a7eb0008e" providerId="AD" clId="Web-{97CDF423-6033-487C-B548-D38E3E230115}" dt="2024-01-24T18:53:28.954" v="107" actId="20577"/>
          <ac:spMkLst>
            <pc:docMk/>
            <pc:sldMk cId="3478626900" sldId="275"/>
            <ac:spMk id="2" creationId="{A5CA1389-C353-4B27-41D2-E970B069E3AF}"/>
          </ac:spMkLst>
        </pc:spChg>
        <pc:picChg chg="mod">
          <ac:chgData name="Jack Mctasney" userId="S::jmctasne@uvm.edu::f3096a41-381b-4241-81bc-e43a7eb0008e" providerId="AD" clId="Web-{97CDF423-6033-487C-B548-D38E3E230115}" dt="2024-01-24T18:39:52.940" v="9" actId="14100"/>
          <ac:picMkLst>
            <pc:docMk/>
            <pc:sldMk cId="3478626900" sldId="275"/>
            <ac:picMk id="4" creationId="{844939D9-5474-9AD3-A37B-AEB8F5A40E1D}"/>
          </ac:picMkLst>
        </pc:picChg>
        <pc:picChg chg="mod">
          <ac:chgData name="Jack Mctasney" userId="S::jmctasne@uvm.edu::f3096a41-381b-4241-81bc-e43a7eb0008e" providerId="AD" clId="Web-{97CDF423-6033-487C-B548-D38E3E230115}" dt="2024-01-24T18:41:20.987" v="33" actId="14100"/>
          <ac:picMkLst>
            <pc:docMk/>
            <pc:sldMk cId="3478626900" sldId="275"/>
            <ac:picMk id="5" creationId="{A94B49D4-AFEB-EF1C-25ED-B61E16ACD654}"/>
          </ac:picMkLst>
        </pc:picChg>
        <pc:picChg chg="mod">
          <ac:chgData name="Jack Mctasney" userId="S::jmctasne@uvm.edu::f3096a41-381b-4241-81bc-e43a7eb0008e" providerId="AD" clId="Web-{97CDF423-6033-487C-B548-D38E3E230115}" dt="2024-01-24T18:41:10.174" v="31" actId="14100"/>
          <ac:picMkLst>
            <pc:docMk/>
            <pc:sldMk cId="3478626900" sldId="275"/>
            <ac:picMk id="6" creationId="{DE73E9A5-272B-04A9-CD46-08F53A20F760}"/>
          </ac:picMkLst>
        </pc:picChg>
        <pc:picChg chg="mod">
          <ac:chgData name="Jack Mctasney" userId="S::jmctasne@uvm.edu::f3096a41-381b-4241-81bc-e43a7eb0008e" providerId="AD" clId="Web-{97CDF423-6033-487C-B548-D38E3E230115}" dt="2024-01-24T18:39:47.784" v="8" actId="14100"/>
          <ac:picMkLst>
            <pc:docMk/>
            <pc:sldMk cId="3478626900" sldId="275"/>
            <ac:picMk id="8" creationId="{0410507B-5F02-2A3F-D7AC-184E6E07BFBC}"/>
          </ac:picMkLst>
        </pc:picChg>
      </pc:sldChg>
      <pc:sldChg chg="delSp modSp add">
        <pc:chgData name="Jack Mctasney" userId="S::jmctasne@uvm.edu::f3096a41-381b-4241-81bc-e43a7eb0008e" providerId="AD" clId="Web-{97CDF423-6033-487C-B548-D38E3E230115}" dt="2024-01-24T18:52:42.485" v="100" actId="20577"/>
        <pc:sldMkLst>
          <pc:docMk/>
          <pc:sldMk cId="1354145068" sldId="276"/>
        </pc:sldMkLst>
        <pc:spChg chg="mod">
          <ac:chgData name="Jack Mctasney" userId="S::jmctasne@uvm.edu::f3096a41-381b-4241-81bc-e43a7eb0008e" providerId="AD" clId="Web-{97CDF423-6033-487C-B548-D38E3E230115}" dt="2024-01-24T18:52:42.485" v="100" actId="20577"/>
          <ac:spMkLst>
            <pc:docMk/>
            <pc:sldMk cId="1354145068" sldId="276"/>
            <ac:spMk id="2" creationId="{D77659DA-0DEA-46EF-3D96-1E54D6474FD2}"/>
          </ac:spMkLst>
        </pc:spChg>
        <pc:spChg chg="del">
          <ac:chgData name="Jack Mctasney" userId="S::jmctasne@uvm.edu::f3096a41-381b-4241-81bc-e43a7eb0008e" providerId="AD" clId="Web-{97CDF423-6033-487C-B548-D38E3E230115}" dt="2024-01-24T18:48:15.454" v="48"/>
          <ac:spMkLst>
            <pc:docMk/>
            <pc:sldMk cId="1354145068" sldId="276"/>
            <ac:spMk id="37" creationId="{6B6D5C97-5115-A96E-7419-49C7709DD437}"/>
          </ac:spMkLst>
        </pc:spChg>
      </pc:sldChg>
    </pc:docChg>
  </pc:docChgLst>
  <pc:docChgLst>
    <pc:chgData name="Matthew Gallagher" userId="b9ebc411-4b15-47f5-941c-a0fb26b3753f" providerId="ADAL" clId="{C33A24EB-3579-4C74-8985-B13A21991998}"/>
    <pc:docChg chg="custSel addSld delSld modSld sldOrd modMainMaster">
      <pc:chgData name="Matthew Gallagher" userId="b9ebc411-4b15-47f5-941c-a0fb26b3753f" providerId="ADAL" clId="{C33A24EB-3579-4C74-8985-B13A21991998}" dt="2024-01-10T15:09:21.904" v="222" actId="20577"/>
      <pc:docMkLst>
        <pc:docMk/>
      </pc:docMkLst>
      <pc:sldChg chg="delSp del delDesignElem">
        <pc:chgData name="Matthew Gallagher" userId="b9ebc411-4b15-47f5-941c-a0fb26b3753f" providerId="ADAL" clId="{C33A24EB-3579-4C74-8985-B13A21991998}" dt="2024-01-10T14:54:22.140" v="138" actId="47"/>
        <pc:sldMkLst>
          <pc:docMk/>
          <pc:sldMk cId="3439586916" sldId="256"/>
        </pc:sldMkLst>
        <pc:spChg chg="del">
          <ac:chgData name="Matthew Gallagher" userId="b9ebc411-4b15-47f5-941c-a0fb26b3753f" providerId="ADAL" clId="{C33A24EB-3579-4C74-8985-B13A21991998}" dt="2024-01-10T14:51:52.229" v="127"/>
          <ac:spMkLst>
            <pc:docMk/>
            <pc:sldMk cId="3439586916" sldId="256"/>
            <ac:spMk id="13" creationId="{4B24F6DB-F114-44A7-BB56-D401884E4E7F}"/>
          </ac:spMkLst>
        </pc:spChg>
        <pc:grpChg chg="del">
          <ac:chgData name="Matthew Gallagher" userId="b9ebc411-4b15-47f5-941c-a0fb26b3753f" providerId="ADAL" clId="{C33A24EB-3579-4C74-8985-B13A21991998}" dt="2024-01-10T14:51:52.229" v="127"/>
          <ac:grpSpMkLst>
            <pc:docMk/>
            <pc:sldMk cId="3439586916" sldId="256"/>
            <ac:grpSpMk id="9" creationId="{9BE10567-6165-46A7-867D-4690A16B46D6}"/>
          </ac:grpSpMkLst>
        </pc:grpChg>
        <pc:grpChg chg="del">
          <ac:chgData name="Matthew Gallagher" userId="b9ebc411-4b15-47f5-941c-a0fb26b3753f" providerId="ADAL" clId="{C33A24EB-3579-4C74-8985-B13A21991998}" dt="2024-01-10T14:51:52.229" v="127"/>
          <ac:grpSpMkLst>
            <pc:docMk/>
            <pc:sldMk cId="3439586916" sldId="256"/>
            <ac:grpSpMk id="15" creationId="{4DB50ECD-225E-4F81-AF7B-706DD05F3BA8}"/>
          </ac:grpSpMkLst>
        </pc:grpChg>
      </pc:sldChg>
      <pc:sldChg chg="modSp mod">
        <pc:chgData name="Matthew Gallagher" userId="b9ebc411-4b15-47f5-941c-a0fb26b3753f" providerId="ADAL" clId="{C33A24EB-3579-4C74-8985-B13A21991998}" dt="2024-01-10T14:57:01.571" v="195" actId="20577"/>
        <pc:sldMkLst>
          <pc:docMk/>
          <pc:sldMk cId="1876177856" sldId="257"/>
        </pc:sldMkLst>
        <pc:spChg chg="mod">
          <ac:chgData name="Matthew Gallagher" userId="b9ebc411-4b15-47f5-941c-a0fb26b3753f" providerId="ADAL" clId="{C33A24EB-3579-4C74-8985-B13A21991998}" dt="2024-01-10T14:57:01.571" v="195" actId="20577"/>
          <ac:spMkLst>
            <pc:docMk/>
            <pc:sldMk cId="1876177856" sldId="257"/>
            <ac:spMk id="2" creationId="{6B2CF4AA-0FAF-473A-970B-155232D51869}"/>
          </ac:spMkLst>
        </pc:spChg>
        <pc:spChg chg="mod">
          <ac:chgData name="Matthew Gallagher" userId="b9ebc411-4b15-47f5-941c-a0fb26b3753f" providerId="ADAL" clId="{C33A24EB-3579-4C74-8985-B13A21991998}" dt="2024-01-10T14:56:36.511" v="184" actId="20577"/>
          <ac:spMkLst>
            <pc:docMk/>
            <pc:sldMk cId="1876177856" sldId="257"/>
            <ac:spMk id="4" creationId="{82B4647F-8239-44EA-B217-38D073FC988D}"/>
          </ac:spMkLst>
        </pc:spChg>
      </pc:sldChg>
      <pc:sldChg chg="addSp delSp modSp mod delDesignElem">
        <pc:chgData name="Matthew Gallagher" userId="b9ebc411-4b15-47f5-941c-a0fb26b3753f" providerId="ADAL" clId="{C33A24EB-3579-4C74-8985-B13A21991998}" dt="2024-01-10T14:56:10.637" v="154" actId="1076"/>
        <pc:sldMkLst>
          <pc:docMk/>
          <pc:sldMk cId="1544539236" sldId="259"/>
        </pc:sldMkLst>
        <pc:spChg chg="del">
          <ac:chgData name="Matthew Gallagher" userId="b9ebc411-4b15-47f5-941c-a0fb26b3753f" providerId="ADAL" clId="{C33A24EB-3579-4C74-8985-B13A21991998}" dt="2024-01-10T14:55:13.151" v="147" actId="478"/>
          <ac:spMkLst>
            <pc:docMk/>
            <pc:sldMk cId="1544539236" sldId="259"/>
            <ac:spMk id="2" creationId="{7C65B01F-DB10-43E0-AEAE-D41B699F43A6}"/>
          </ac:spMkLst>
        </pc:spChg>
        <pc:spChg chg="add del mod">
          <ac:chgData name="Matthew Gallagher" userId="b9ebc411-4b15-47f5-941c-a0fb26b3753f" providerId="ADAL" clId="{C33A24EB-3579-4C74-8985-B13A21991998}" dt="2024-01-10T14:55:16.102" v="148" actId="478"/>
          <ac:spMkLst>
            <pc:docMk/>
            <pc:sldMk cId="1544539236" sldId="259"/>
            <ac:spMk id="4" creationId="{B7D3C43F-5A3F-4F4F-4F6E-76D6C55BDEC0}"/>
          </ac:spMkLst>
        </pc:spChg>
        <pc:spChg chg="add mod">
          <ac:chgData name="Matthew Gallagher" userId="b9ebc411-4b15-47f5-941c-a0fb26b3753f" providerId="ADAL" clId="{C33A24EB-3579-4C74-8985-B13A21991998}" dt="2024-01-10T14:56:10.637" v="154" actId="1076"/>
          <ac:spMkLst>
            <pc:docMk/>
            <pc:sldMk cId="1544539236" sldId="259"/>
            <ac:spMk id="7" creationId="{FEC23FD8-63B2-23A1-24EE-996AC2A21D13}"/>
          </ac:spMkLst>
        </pc:spChg>
        <pc:spChg chg="del">
          <ac:chgData name="Matthew Gallagher" userId="b9ebc411-4b15-47f5-941c-a0fb26b3753f" providerId="ADAL" clId="{C33A24EB-3579-4C74-8985-B13A21991998}" dt="2024-01-10T14:51:52.229" v="127"/>
          <ac:spMkLst>
            <pc:docMk/>
            <pc:sldMk cId="1544539236" sldId="259"/>
            <ac:spMk id="10" creationId="{F04D02B2-0CF7-407E-A7F3-CEB52ABEB2A6}"/>
          </ac:spMkLst>
        </pc:spChg>
        <pc:spChg chg="del">
          <ac:chgData name="Matthew Gallagher" userId="b9ebc411-4b15-47f5-941c-a0fb26b3753f" providerId="ADAL" clId="{C33A24EB-3579-4C74-8985-B13A21991998}" dt="2024-01-10T14:51:52.229" v="127"/>
          <ac:spMkLst>
            <pc:docMk/>
            <pc:sldMk cId="1544539236" sldId="259"/>
            <ac:spMk id="43" creationId="{9A6CAB08-AD55-4410-9A2A-31FA98F247DA}"/>
          </ac:spMkLst>
        </pc:spChg>
        <pc:grpChg chg="del">
          <ac:chgData name="Matthew Gallagher" userId="b9ebc411-4b15-47f5-941c-a0fb26b3753f" providerId="ADAL" clId="{C33A24EB-3579-4C74-8985-B13A21991998}" dt="2024-01-10T14:51:52.229" v="127"/>
          <ac:grpSpMkLst>
            <pc:docMk/>
            <pc:sldMk cId="1544539236" sldId="259"/>
            <ac:grpSpMk id="12" creationId="{C6DDA51F-AA5F-45C8-84DC-CEAE96F27A80}"/>
          </ac:grpSpMkLst>
        </pc:grpChg>
        <pc:grpChg chg="del">
          <ac:chgData name="Matthew Gallagher" userId="b9ebc411-4b15-47f5-941c-a0fb26b3753f" providerId="ADAL" clId="{C33A24EB-3579-4C74-8985-B13A21991998}" dt="2024-01-10T14:51:52.229" v="127"/>
          <ac:grpSpMkLst>
            <pc:docMk/>
            <pc:sldMk cId="1544539236" sldId="259"/>
            <ac:grpSpMk id="45" creationId="{652DAC3A-4FD0-4A8F-92B6-435AA80392DA}"/>
          </ac:grpSpMkLst>
        </pc:grpChg>
        <pc:graphicFrameChg chg="del mod">
          <ac:chgData name="Matthew Gallagher" userId="b9ebc411-4b15-47f5-941c-a0fb26b3753f" providerId="ADAL" clId="{C33A24EB-3579-4C74-8985-B13A21991998}" dt="2024-01-10T14:56:01.999" v="150" actId="478"/>
          <ac:graphicFrameMkLst>
            <pc:docMk/>
            <pc:sldMk cId="1544539236" sldId="259"/>
            <ac:graphicFrameMk id="5" creationId="{8728742C-A9B7-4018-9178-B070464E96E2}"/>
          </ac:graphicFrameMkLst>
        </pc:graphicFrameChg>
        <pc:picChg chg="del">
          <ac:chgData name="Matthew Gallagher" userId="b9ebc411-4b15-47f5-941c-a0fb26b3753f" providerId="ADAL" clId="{C33A24EB-3579-4C74-8985-B13A21991998}" dt="2024-01-10T14:51:52.229" v="127"/>
          <ac:picMkLst>
            <pc:docMk/>
            <pc:sldMk cId="1544539236" sldId="259"/>
            <ac:picMk id="41" creationId="{FD8ABCF5-CC25-4369-8CA0-1016BADA2EC1}"/>
          </ac:picMkLst>
        </pc:picChg>
        <pc:picChg chg="del">
          <ac:chgData name="Matthew Gallagher" userId="b9ebc411-4b15-47f5-941c-a0fb26b3753f" providerId="ADAL" clId="{C33A24EB-3579-4C74-8985-B13A21991998}" dt="2024-01-10T14:51:52.229" v="127"/>
          <ac:picMkLst>
            <pc:docMk/>
            <pc:sldMk cId="1544539236" sldId="259"/>
            <ac:picMk id="74" creationId="{CB54E949-8598-44D5-95F6-C31D8E650024}"/>
          </ac:picMkLst>
        </pc:picChg>
      </pc:sldChg>
      <pc:sldChg chg="modSp mod">
        <pc:chgData name="Matthew Gallagher" userId="b9ebc411-4b15-47f5-941c-a0fb26b3753f" providerId="ADAL" clId="{C33A24EB-3579-4C74-8985-B13A21991998}" dt="2024-01-10T14:57:13.741" v="197" actId="207"/>
        <pc:sldMkLst>
          <pc:docMk/>
          <pc:sldMk cId="3633844544" sldId="260"/>
        </pc:sldMkLst>
        <pc:spChg chg="mod">
          <ac:chgData name="Matthew Gallagher" userId="b9ebc411-4b15-47f5-941c-a0fb26b3753f" providerId="ADAL" clId="{C33A24EB-3579-4C74-8985-B13A21991998}" dt="2024-01-10T14:57:13.741" v="197" actId="207"/>
          <ac:spMkLst>
            <pc:docMk/>
            <pc:sldMk cId="3633844544" sldId="260"/>
            <ac:spMk id="2" creationId="{8EC2ED88-3376-42B3-BE6B-C6B60730FE40}"/>
          </ac:spMkLst>
        </pc:spChg>
      </pc:sldChg>
      <pc:sldChg chg="modSp mod">
        <pc:chgData name="Matthew Gallagher" userId="b9ebc411-4b15-47f5-941c-a0fb26b3753f" providerId="ADAL" clId="{C33A24EB-3579-4C74-8985-B13A21991998}" dt="2024-01-10T14:57:45.299" v="202" actId="207"/>
        <pc:sldMkLst>
          <pc:docMk/>
          <pc:sldMk cId="334415634" sldId="262"/>
        </pc:sldMkLst>
        <pc:spChg chg="mod">
          <ac:chgData name="Matthew Gallagher" userId="b9ebc411-4b15-47f5-941c-a0fb26b3753f" providerId="ADAL" clId="{C33A24EB-3579-4C74-8985-B13A21991998}" dt="2024-01-10T14:57:45.299" v="202" actId="207"/>
          <ac:spMkLst>
            <pc:docMk/>
            <pc:sldMk cId="334415634" sldId="262"/>
            <ac:spMk id="2" creationId="{FD5DBB3F-4770-45C4-92F7-F080F3EB6BA9}"/>
          </ac:spMkLst>
        </pc:spChg>
      </pc:sldChg>
      <pc:sldChg chg="modSp mod">
        <pc:chgData name="Matthew Gallagher" userId="b9ebc411-4b15-47f5-941c-a0fb26b3753f" providerId="ADAL" clId="{C33A24EB-3579-4C74-8985-B13A21991998}" dt="2024-01-10T14:58:11.658" v="205" actId="207"/>
        <pc:sldMkLst>
          <pc:docMk/>
          <pc:sldMk cId="213358709" sldId="263"/>
        </pc:sldMkLst>
        <pc:spChg chg="mod">
          <ac:chgData name="Matthew Gallagher" userId="b9ebc411-4b15-47f5-941c-a0fb26b3753f" providerId="ADAL" clId="{C33A24EB-3579-4C74-8985-B13A21991998}" dt="2024-01-10T14:58:11.658" v="205" actId="207"/>
          <ac:spMkLst>
            <pc:docMk/>
            <pc:sldMk cId="213358709" sldId="263"/>
            <ac:spMk id="2" creationId="{CE287CEB-6EBF-4A2B-A904-5DA4B26C0790}"/>
          </ac:spMkLst>
        </pc:spChg>
      </pc:sldChg>
      <pc:sldChg chg="modSp mod">
        <pc:chgData name="Matthew Gallagher" userId="b9ebc411-4b15-47f5-941c-a0fb26b3753f" providerId="ADAL" clId="{C33A24EB-3579-4C74-8985-B13A21991998}" dt="2024-01-10T14:57:49.952" v="203" actId="207"/>
        <pc:sldMkLst>
          <pc:docMk/>
          <pc:sldMk cId="786410867" sldId="264"/>
        </pc:sldMkLst>
        <pc:spChg chg="mod">
          <ac:chgData name="Matthew Gallagher" userId="b9ebc411-4b15-47f5-941c-a0fb26b3753f" providerId="ADAL" clId="{C33A24EB-3579-4C74-8985-B13A21991998}" dt="2024-01-10T14:57:49.952" v="203" actId="207"/>
          <ac:spMkLst>
            <pc:docMk/>
            <pc:sldMk cId="786410867" sldId="264"/>
            <ac:spMk id="2" creationId="{DEB73ED4-E5FF-4B7E-9AD9-BD9DEED45706}"/>
          </ac:spMkLst>
        </pc:spChg>
      </pc:sldChg>
      <pc:sldChg chg="modSp mod">
        <pc:chgData name="Matthew Gallagher" userId="b9ebc411-4b15-47f5-941c-a0fb26b3753f" providerId="ADAL" clId="{C33A24EB-3579-4C74-8985-B13A21991998}" dt="2024-01-10T14:57:34.946" v="200" actId="207"/>
        <pc:sldMkLst>
          <pc:docMk/>
          <pc:sldMk cId="1356986314" sldId="265"/>
        </pc:sldMkLst>
        <pc:spChg chg="mod">
          <ac:chgData name="Matthew Gallagher" userId="b9ebc411-4b15-47f5-941c-a0fb26b3753f" providerId="ADAL" clId="{C33A24EB-3579-4C74-8985-B13A21991998}" dt="2024-01-10T14:57:34.946" v="200" actId="207"/>
          <ac:spMkLst>
            <pc:docMk/>
            <pc:sldMk cId="1356986314" sldId="265"/>
            <ac:spMk id="2" creationId="{DED9C645-0763-4B8C-B042-CE37A76679E9}"/>
          </ac:spMkLst>
        </pc:spChg>
      </pc:sldChg>
      <pc:sldChg chg="modSp mod">
        <pc:chgData name="Matthew Gallagher" userId="b9ebc411-4b15-47f5-941c-a0fb26b3753f" providerId="ADAL" clId="{C33A24EB-3579-4C74-8985-B13A21991998}" dt="2024-01-10T14:57:39.458" v="201" actId="207"/>
        <pc:sldMkLst>
          <pc:docMk/>
          <pc:sldMk cId="4002960524" sldId="266"/>
        </pc:sldMkLst>
        <pc:spChg chg="mod">
          <ac:chgData name="Matthew Gallagher" userId="b9ebc411-4b15-47f5-941c-a0fb26b3753f" providerId="ADAL" clId="{C33A24EB-3579-4C74-8985-B13A21991998}" dt="2024-01-10T14:57:39.458" v="201" actId="207"/>
          <ac:spMkLst>
            <pc:docMk/>
            <pc:sldMk cId="4002960524" sldId="266"/>
            <ac:spMk id="2" creationId="{3B98302E-9963-4E42-9A31-960EBBD8000A}"/>
          </ac:spMkLst>
        </pc:spChg>
      </pc:sldChg>
      <pc:sldChg chg="modSp mod">
        <pc:chgData name="Matthew Gallagher" userId="b9ebc411-4b15-47f5-941c-a0fb26b3753f" providerId="ADAL" clId="{C33A24EB-3579-4C74-8985-B13A21991998}" dt="2024-01-10T14:58:07.039" v="204" actId="207"/>
        <pc:sldMkLst>
          <pc:docMk/>
          <pc:sldMk cId="2962218898" sldId="267"/>
        </pc:sldMkLst>
        <pc:spChg chg="mod">
          <ac:chgData name="Matthew Gallagher" userId="b9ebc411-4b15-47f5-941c-a0fb26b3753f" providerId="ADAL" clId="{C33A24EB-3579-4C74-8985-B13A21991998}" dt="2024-01-10T14:58:07.039" v="204" actId="207"/>
          <ac:spMkLst>
            <pc:docMk/>
            <pc:sldMk cId="2962218898" sldId="267"/>
            <ac:spMk id="2" creationId="{3014775D-3370-475F-A5E7-573B43C19CD4}"/>
          </ac:spMkLst>
        </pc:spChg>
      </pc:sldChg>
      <pc:sldChg chg="modSp mod">
        <pc:chgData name="Matthew Gallagher" userId="b9ebc411-4b15-47f5-941c-a0fb26b3753f" providerId="ADAL" clId="{C33A24EB-3579-4C74-8985-B13A21991998}" dt="2023-01-16T17:09:37.318" v="120" actId="20577"/>
        <pc:sldMkLst>
          <pc:docMk/>
          <pc:sldMk cId="2035824591" sldId="269"/>
        </pc:sldMkLst>
        <pc:spChg chg="mod">
          <ac:chgData name="Matthew Gallagher" userId="b9ebc411-4b15-47f5-941c-a0fb26b3753f" providerId="ADAL" clId="{C33A24EB-3579-4C74-8985-B13A21991998}" dt="2023-01-16T17:09:37.318" v="120" actId="20577"/>
          <ac:spMkLst>
            <pc:docMk/>
            <pc:sldMk cId="2035824591" sldId="269"/>
            <ac:spMk id="5" creationId="{AFAC7BF2-1116-4D26-866F-1284A6E3E4D5}"/>
          </ac:spMkLst>
        </pc:spChg>
      </pc:sldChg>
      <pc:sldChg chg="modSp mod">
        <pc:chgData name="Matthew Gallagher" userId="b9ebc411-4b15-47f5-941c-a0fb26b3753f" providerId="ADAL" clId="{C33A24EB-3579-4C74-8985-B13A21991998}" dt="2024-01-10T14:57:28.228" v="199" actId="207"/>
        <pc:sldMkLst>
          <pc:docMk/>
          <pc:sldMk cId="443734724" sldId="270"/>
        </pc:sldMkLst>
        <pc:spChg chg="mod">
          <ac:chgData name="Matthew Gallagher" userId="b9ebc411-4b15-47f5-941c-a0fb26b3753f" providerId="ADAL" clId="{C33A24EB-3579-4C74-8985-B13A21991998}" dt="2024-01-10T14:57:28.228" v="199" actId="207"/>
          <ac:spMkLst>
            <pc:docMk/>
            <pc:sldMk cId="443734724" sldId="270"/>
            <ac:spMk id="3" creationId="{5B07A4E1-8154-431D-AA28-6CEBE5B436C9}"/>
          </ac:spMkLst>
        </pc:spChg>
      </pc:sldChg>
      <pc:sldChg chg="modSp mod">
        <pc:chgData name="Matthew Gallagher" userId="b9ebc411-4b15-47f5-941c-a0fb26b3753f" providerId="ADAL" clId="{C33A24EB-3579-4C74-8985-B13A21991998}" dt="2024-01-10T14:57:23.469" v="198" actId="207"/>
        <pc:sldMkLst>
          <pc:docMk/>
          <pc:sldMk cId="3630129920" sldId="271"/>
        </pc:sldMkLst>
        <pc:spChg chg="mod">
          <ac:chgData name="Matthew Gallagher" userId="b9ebc411-4b15-47f5-941c-a0fb26b3753f" providerId="ADAL" clId="{C33A24EB-3579-4C74-8985-B13A21991998}" dt="2024-01-10T14:57:23.469" v="198" actId="207"/>
          <ac:spMkLst>
            <pc:docMk/>
            <pc:sldMk cId="3630129920" sldId="271"/>
            <ac:spMk id="2" creationId="{338E3E34-36B4-4B8B-A26C-B702591794A0}"/>
          </ac:spMkLst>
        </pc:spChg>
      </pc:sldChg>
      <pc:sldChg chg="delSp modSp mod">
        <pc:chgData name="Matthew Gallagher" userId="b9ebc411-4b15-47f5-941c-a0fb26b3753f" providerId="ADAL" clId="{C33A24EB-3579-4C74-8985-B13A21991998}" dt="2024-01-10T14:57:06.909" v="196" actId="207"/>
        <pc:sldMkLst>
          <pc:docMk/>
          <pc:sldMk cId="2420692768" sldId="272"/>
        </pc:sldMkLst>
        <pc:spChg chg="mod">
          <ac:chgData name="Matthew Gallagher" userId="b9ebc411-4b15-47f5-941c-a0fb26b3753f" providerId="ADAL" clId="{C33A24EB-3579-4C74-8985-B13A21991998}" dt="2024-01-10T14:57:06.909" v="196" actId="207"/>
          <ac:spMkLst>
            <pc:docMk/>
            <pc:sldMk cId="2420692768" sldId="272"/>
            <ac:spMk id="2" creationId="{A76BAAB0-1A40-4F5B-9EDF-038FAB11B000}"/>
          </ac:spMkLst>
        </pc:spChg>
        <pc:picChg chg="mod">
          <ac:chgData name="Matthew Gallagher" userId="b9ebc411-4b15-47f5-941c-a0fb26b3753f" providerId="ADAL" clId="{C33A24EB-3579-4C74-8985-B13A21991998}" dt="2023-01-16T17:41:17.539" v="123" actId="1076"/>
          <ac:picMkLst>
            <pc:docMk/>
            <pc:sldMk cId="2420692768" sldId="272"/>
            <ac:picMk id="5" creationId="{FA172427-67F5-4043-8C77-F81746C159C2}"/>
          </ac:picMkLst>
        </pc:picChg>
        <pc:picChg chg="mod">
          <ac:chgData name="Matthew Gallagher" userId="b9ebc411-4b15-47f5-941c-a0fb26b3753f" providerId="ADAL" clId="{C33A24EB-3579-4C74-8985-B13A21991998}" dt="2023-01-16T17:41:19.810" v="124" actId="1076"/>
          <ac:picMkLst>
            <pc:docMk/>
            <pc:sldMk cId="2420692768" sldId="272"/>
            <ac:picMk id="10" creationId="{F8AB88A2-B5B7-4544-9CC8-E86EC5544F04}"/>
          </ac:picMkLst>
        </pc:picChg>
        <pc:picChg chg="del">
          <ac:chgData name="Matthew Gallagher" userId="b9ebc411-4b15-47f5-941c-a0fb26b3753f" providerId="ADAL" clId="{C33A24EB-3579-4C74-8985-B13A21991998}" dt="2023-01-16T17:41:09.418" v="121" actId="478"/>
          <ac:picMkLst>
            <pc:docMk/>
            <pc:sldMk cId="2420692768" sldId="272"/>
            <ac:picMk id="13" creationId="{D8417143-A6F2-4A55-9D62-BEA9DB7F372C}"/>
          </ac:picMkLst>
        </pc:picChg>
        <pc:picChg chg="mod">
          <ac:chgData name="Matthew Gallagher" userId="b9ebc411-4b15-47f5-941c-a0fb26b3753f" providerId="ADAL" clId="{C33A24EB-3579-4C74-8985-B13A21991998}" dt="2023-01-16T17:41:13.165" v="122" actId="1076"/>
          <ac:picMkLst>
            <pc:docMk/>
            <pc:sldMk cId="2420692768" sldId="272"/>
            <ac:picMk id="16" creationId="{404A5104-DAFB-4572-A7EA-F1FA8EB07D93}"/>
          </ac:picMkLst>
        </pc:picChg>
      </pc:sldChg>
      <pc:sldChg chg="new del">
        <pc:chgData name="Matthew Gallagher" userId="b9ebc411-4b15-47f5-941c-a0fb26b3753f" providerId="ADAL" clId="{C33A24EB-3579-4C74-8985-B13A21991998}" dt="2024-01-10T14:56:16.791" v="155" actId="47"/>
        <pc:sldMkLst>
          <pc:docMk/>
          <pc:sldMk cId="445901216" sldId="273"/>
        </pc:sldMkLst>
      </pc:sldChg>
      <pc:sldChg chg="delSp modSp new mod ord">
        <pc:chgData name="Matthew Gallagher" userId="b9ebc411-4b15-47f5-941c-a0fb26b3753f" providerId="ADAL" clId="{C33A24EB-3579-4C74-8985-B13A21991998}" dt="2024-01-10T15:09:21.904" v="222" actId="20577"/>
        <pc:sldMkLst>
          <pc:docMk/>
          <pc:sldMk cId="765706835" sldId="274"/>
        </pc:sldMkLst>
        <pc:spChg chg="mod">
          <ac:chgData name="Matthew Gallagher" userId="b9ebc411-4b15-47f5-941c-a0fb26b3753f" providerId="ADAL" clId="{C33A24EB-3579-4C74-8985-B13A21991998}" dt="2024-01-10T15:09:21.904" v="222" actId="20577"/>
          <ac:spMkLst>
            <pc:docMk/>
            <pc:sldMk cId="765706835" sldId="274"/>
            <ac:spMk id="2" creationId="{1EC7EA52-1CC6-144D-0205-7C5039262159}"/>
          </ac:spMkLst>
        </pc:spChg>
        <pc:spChg chg="del">
          <ac:chgData name="Matthew Gallagher" userId="b9ebc411-4b15-47f5-941c-a0fb26b3753f" providerId="ADAL" clId="{C33A24EB-3579-4C74-8985-B13A21991998}" dt="2024-01-10T14:52:23.757" v="135" actId="478"/>
          <ac:spMkLst>
            <pc:docMk/>
            <pc:sldMk cId="765706835" sldId="274"/>
            <ac:spMk id="3" creationId="{1FEC1A19-1FE5-2D40-41CB-9D82FCB38307}"/>
          </ac:spMkLst>
        </pc:spChg>
      </pc:sldChg>
      <pc:sldMasterChg chg="modSldLayout">
        <pc:chgData name="Matthew Gallagher" userId="b9ebc411-4b15-47f5-941c-a0fb26b3753f" providerId="ADAL" clId="{C33A24EB-3579-4C74-8985-B13A21991998}" dt="2024-01-10T14:54:42.906" v="144" actId="14100"/>
        <pc:sldMasterMkLst>
          <pc:docMk/>
          <pc:sldMasterMk cId="2873806743" sldId="2147483888"/>
        </pc:sldMasterMkLst>
        <pc:sldLayoutChg chg="addSp delSp modSp mod">
          <pc:chgData name="Matthew Gallagher" userId="b9ebc411-4b15-47f5-941c-a0fb26b3753f" providerId="ADAL" clId="{C33A24EB-3579-4C74-8985-B13A21991998}" dt="2024-01-10T14:54:42.906" v="144" actId="14100"/>
          <pc:sldLayoutMkLst>
            <pc:docMk/>
            <pc:sldMasterMk cId="2873806743" sldId="2147483888"/>
            <pc:sldLayoutMk cId="4292970814" sldId="2147483890"/>
          </pc:sldLayoutMkLst>
          <pc:spChg chg="mod">
            <ac:chgData name="Matthew Gallagher" userId="b9ebc411-4b15-47f5-941c-a0fb26b3753f" providerId="ADAL" clId="{C33A24EB-3579-4C74-8985-B13A21991998}" dt="2024-01-10T14:54:42.906" v="144" actId="14100"/>
            <ac:spMkLst>
              <pc:docMk/>
              <pc:sldMasterMk cId="2873806743" sldId="2147483888"/>
              <pc:sldLayoutMk cId="4292970814" sldId="2147483890"/>
              <ac:spMk id="2" creationId="{03EC9D16-AFCA-E2E7-BB05-DD39B3DB90B7}"/>
            </ac:spMkLst>
          </pc:spChg>
          <pc:spChg chg="mod">
            <ac:chgData name="Matthew Gallagher" userId="b9ebc411-4b15-47f5-941c-a0fb26b3753f" providerId="ADAL" clId="{C33A24EB-3579-4C74-8985-B13A21991998}" dt="2024-01-10T14:54:36.915" v="142" actId="1076"/>
            <ac:spMkLst>
              <pc:docMk/>
              <pc:sldMasterMk cId="2873806743" sldId="2147483888"/>
              <pc:sldLayoutMk cId="4292970814" sldId="2147483890"/>
              <ac:spMk id="3" creationId="{907772B3-0ED6-E86C-F3AE-D53E70F883E7}"/>
            </ac:spMkLst>
          </pc:spChg>
          <pc:spChg chg="del">
            <ac:chgData name="Matthew Gallagher" userId="b9ebc411-4b15-47f5-941c-a0fb26b3753f" providerId="ADAL" clId="{C33A24EB-3579-4C74-8985-B13A21991998}" dt="2024-01-10T14:54:33.001" v="141" actId="478"/>
            <ac:spMkLst>
              <pc:docMk/>
              <pc:sldMasterMk cId="2873806743" sldId="2147483888"/>
              <pc:sldLayoutMk cId="4292970814" sldId="2147483890"/>
              <ac:spMk id="4" creationId="{D762B8AA-7F23-D3E5-24AC-2B8EBD29A7A1}"/>
            </ac:spMkLst>
          </pc:spChg>
          <pc:spChg chg="del">
            <ac:chgData name="Matthew Gallagher" userId="b9ebc411-4b15-47f5-941c-a0fb26b3753f" providerId="ADAL" clId="{C33A24EB-3579-4C74-8985-B13A21991998}" dt="2024-01-10T14:54:33.001" v="141" actId="478"/>
            <ac:spMkLst>
              <pc:docMk/>
              <pc:sldMasterMk cId="2873806743" sldId="2147483888"/>
              <pc:sldLayoutMk cId="4292970814" sldId="2147483890"/>
              <ac:spMk id="5" creationId="{B0EC5237-6A97-50A8-EADD-35B84A951B2A}"/>
            </ac:spMkLst>
          </pc:spChg>
          <pc:spChg chg="del">
            <ac:chgData name="Matthew Gallagher" userId="b9ebc411-4b15-47f5-941c-a0fb26b3753f" providerId="ADAL" clId="{C33A24EB-3579-4C74-8985-B13A21991998}" dt="2024-01-10T14:54:33.001" v="141" actId="478"/>
            <ac:spMkLst>
              <pc:docMk/>
              <pc:sldMasterMk cId="2873806743" sldId="2147483888"/>
              <pc:sldLayoutMk cId="4292970814" sldId="2147483890"/>
              <ac:spMk id="6" creationId="{609D897D-18DE-CCAC-2D7F-5491ABB8C7E0}"/>
            </ac:spMkLst>
          </pc:spChg>
          <pc:spChg chg="add mod">
            <ac:chgData name="Matthew Gallagher" userId="b9ebc411-4b15-47f5-941c-a0fb26b3753f" providerId="ADAL" clId="{C33A24EB-3579-4C74-8985-B13A21991998}" dt="2024-01-10T14:54:27.737" v="140"/>
            <ac:spMkLst>
              <pc:docMk/>
              <pc:sldMasterMk cId="2873806743" sldId="2147483888"/>
              <pc:sldLayoutMk cId="4292970814" sldId="2147483890"/>
              <ac:spMk id="8" creationId="{862FBB63-6AE6-EB75-57F0-6298FCEB2AA6}"/>
            </ac:spMkLst>
          </pc:spChg>
          <pc:picChg chg="add mod">
            <ac:chgData name="Matthew Gallagher" userId="b9ebc411-4b15-47f5-941c-a0fb26b3753f" providerId="ADAL" clId="{C33A24EB-3579-4C74-8985-B13A21991998}" dt="2024-01-10T14:54:27.737" v="140"/>
            <ac:picMkLst>
              <pc:docMk/>
              <pc:sldMasterMk cId="2873806743" sldId="2147483888"/>
              <pc:sldLayoutMk cId="4292970814" sldId="2147483890"/>
              <ac:picMk id="7" creationId="{5745E009-220D-8DE1-7978-5278AC9DA45D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2250-5575-C754-8E25-EEA856FE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8DFEE-0B15-7EA4-9AE4-AC30C0EAD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6D220-8737-2AF2-6008-C0A0A708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208E-4C5B-6A04-B5BE-E78D8330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99410-7716-D8FC-AA26-FEB9F8C9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3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B69-36C8-E83A-0C67-FFC13605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7251F-3DC0-3223-BC83-2D0ACA8A2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DCDE2-C9A5-ACB7-6A37-EBC44904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74504-F7B4-B0D2-4AD0-72C0A70E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E0806-77D8-E9D9-823D-AE1B3004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24A74-E52C-E75A-F993-B2D43DFF9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5936-06A7-AF8B-DF4B-E9B4426E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82000-413C-7381-9816-EEB19A7B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D268-5277-B7B3-9B2C-02DA59E9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31FB5-AFF8-8ED3-8F74-A32A753C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4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9D16-AFCA-E2E7-BB05-DD39B3DB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0206"/>
            <a:ext cx="10515600" cy="9726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772B3-0ED6-E86C-F3AE-D53E70F88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63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E009-220D-8DE1-7978-5278AC9DA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000"/>
            <a:ext cx="12192000" cy="105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FBB63-6AE6-EB75-57F0-6298FCEB2AA6}"/>
              </a:ext>
            </a:extLst>
          </p:cNvPr>
          <p:cNvSpPr txBox="1"/>
          <p:nvPr userDrawn="1"/>
        </p:nvSpPr>
        <p:spPr>
          <a:xfrm>
            <a:off x="838200" y="284027"/>
            <a:ext cx="6092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EE 1100  EE Principals and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0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2EB1-12FA-334F-FA9D-BA7CF0A9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EC1CE-D5B9-E7F7-4ABA-0218DB0CA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B66FD-C30E-ACCB-E6D0-4CB1036E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0C36-C350-18BC-C248-A9BFE9F3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C9BC-8AF6-7836-2290-F6411F6E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35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3F5E-74B8-4320-6C22-AC52BF62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DE20-626F-4BD3-6306-8E145D33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17667-4C43-7572-864C-B6712ACA9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EFD4-3901-00DE-71A0-5AB84C8A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AF28-409D-D526-B653-4A571537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FA5E9-09C1-0CF8-CB4F-458A108B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5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F192-FB3D-8E5E-AEE9-0455DA8A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59B7-4B0D-6496-16A0-195E7A929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30B2B-717E-06C1-9B00-088D674E5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97ECF-4FA5-E62E-1659-2C9FEABA9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4DD01-496E-E83B-26EE-D4F3A3D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4428C-9EF3-F953-7D0D-59B7F840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E35F7-6752-B0A3-ECC9-D8F6C79A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D3308-28DD-14C8-1096-72DC97E7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5923-717A-6FE5-76E5-AB5D0364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9C013-BBF7-7719-C672-A7FF748E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D8FC5-E107-554E-A62E-9BB74D665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DF81B-4760-1605-1AC3-8607BFAF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3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0FEA1-8D91-4786-ED8E-8753600F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BDF5B-14B3-F185-CC46-E1FBF903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7BFA6-1CFA-A5C4-DA92-16EF282B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B461-9065-71CD-FE73-319A693E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8508-D394-C604-FB40-CDE54D39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2F58-DB02-A979-43BE-5A1771AE5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38C8-3A23-1727-E9E5-AA42096D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BEC8A-740D-E275-6911-CC3CEA84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D8919-0E77-CE27-C818-11A7B833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8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0600-CDB6-F1B9-BED5-198EB5C9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CF41F-8038-1078-3744-0483D7590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50386-BCD2-8968-D600-9C0084A98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0C997-8999-23BA-E8EA-569D0653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9034-1D00-0B8B-C307-13856B8D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5EC7D-1BD8-A36E-0825-6800A1FF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E260F-40F1-E345-0AD3-D893B9BF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86166-5BA3-1C58-A2F8-9270D9577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D799-278B-ECCB-C57F-0823C96EC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5BF7-C92E-4EE9-B3E7-E08326D416B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717-B87A-5912-531D-4DD6C0B62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4E4C7-5E1A-3FA1-77D2-0AC1BE315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D3DB-A0FC-47E6-9BF6-79030FD0A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ades.mech.northwestern.edu/index.php/Potentiometer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udentcompanion.co.za/product/led-red-5m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://nippleworks.blogspot.co.uk/2008/11/night-riding-lenses.html" TargetMode="External"/><Relationship Id="rId7" Type="http://schemas.openxmlformats.org/officeDocument/2006/relationships/hyperlink" Target="https://barefootandgrounded.blogspot.com/2011_04_01_archive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://www.flickr.com/photos/lwr/274495128/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creativecommons.org/licenses/by-nd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Ohms-Law-for-Dummie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EA52-1CC6-144D-0205-7C503926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17" y="2766218"/>
            <a:ext cx="9371136" cy="1325563"/>
          </a:xfrm>
        </p:spPr>
        <p:txBody>
          <a:bodyPr/>
          <a:lstStyle/>
          <a:p>
            <a:r>
              <a:rPr lang="en-US" sz="4400">
                <a:latin typeface="Cambria"/>
                <a:ea typeface="Cambria"/>
                <a:cs typeface="Biome"/>
              </a:rPr>
              <a:t>EE </a:t>
            </a:r>
            <a:r>
              <a:rPr lang="en-US">
                <a:latin typeface="Cambria"/>
                <a:ea typeface="Cambria"/>
                <a:cs typeface="Biome"/>
              </a:rPr>
              <a:t>1100</a:t>
            </a:r>
            <a:r>
              <a:rPr lang="en-US" sz="4400">
                <a:latin typeface="Cambria"/>
                <a:ea typeface="Cambria"/>
                <a:cs typeface="Biome"/>
              </a:rPr>
              <a:t>: </a:t>
            </a:r>
            <a:r>
              <a:rPr lang="en-US">
                <a:latin typeface="Cambria"/>
                <a:ea typeface="Cambria"/>
                <a:cs typeface="Biome"/>
              </a:rPr>
              <a:t>Intro</a:t>
            </a:r>
            <a:r>
              <a:rPr lang="en-US" sz="4400">
                <a:latin typeface="Cambria"/>
                <a:ea typeface="Cambria"/>
                <a:cs typeface="Biome"/>
              </a:rPr>
              <a:t> to EE lab</a:t>
            </a:r>
            <a:endParaRPr lang="en-US">
              <a:latin typeface="Cambria"/>
              <a:ea typeface="Cambria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76570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645-0763-4B8C-B042-CE37A766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Resistor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6DEB-7CC7-4DED-9E8A-B9CE0FDE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3" y="4658332"/>
            <a:ext cx="2152650" cy="158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1B7823-E225-4EF2-B776-0DD908BC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63" y="1844675"/>
            <a:ext cx="1495425" cy="1123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570ED-FCFA-432E-ADA5-6BAE06C692EC}"/>
              </a:ext>
            </a:extLst>
          </p:cNvPr>
          <p:cNvSpPr txBox="1"/>
          <p:nvPr/>
        </p:nvSpPr>
        <p:spPr>
          <a:xfrm>
            <a:off x="1141413" y="3159097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R: resistance [Ω]</a:t>
            </a:r>
          </a:p>
          <a:p>
            <a:r>
              <a:rPr lang="en-US"/>
              <a:t>𝜌 (𝑟ℎ𝑜): resistivity (depends on the material) [Ω.m] </a:t>
            </a:r>
          </a:p>
          <a:p>
            <a:r>
              <a:rPr lang="en-US"/>
              <a:t>l: length of the conductor [m] </a:t>
            </a:r>
          </a:p>
          <a:p>
            <a:r>
              <a:rPr lang="en-US"/>
              <a:t>A: cross-sectional area of the conductor [𝑚2 ]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2637-50EE-476A-8ABA-3E4B5CD8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041" y="1172182"/>
            <a:ext cx="2914650" cy="3486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61E30-A395-4439-98DE-BDD0C5A0F139}"/>
              </a:ext>
            </a:extLst>
          </p:cNvPr>
          <p:cNvSpPr txBox="1"/>
          <p:nvPr/>
        </p:nvSpPr>
        <p:spPr>
          <a:xfrm>
            <a:off x="4334522" y="5202777"/>
            <a:ext cx="2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Circuit schematic symbol</a:t>
            </a:r>
          </a:p>
        </p:txBody>
      </p:sp>
    </p:spTree>
    <p:extLst>
      <p:ext uri="{BB962C8B-B14F-4D97-AF65-F5344CB8AC3E}">
        <p14:creationId xmlns:p14="http://schemas.microsoft.com/office/powerpoint/2010/main" val="135698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302E-9963-4E42-9A31-960EBBD8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Potentiometer </a:t>
            </a:r>
          </a:p>
        </p:txBody>
      </p:sp>
      <p:pic>
        <p:nvPicPr>
          <p:cNvPr id="2050" name="Picture 2" descr="POT types.png">
            <a:extLst>
              <a:ext uri="{FF2B5EF4-FFF2-40B4-BE49-F238E27FC236}">
                <a16:creationId xmlns:a16="http://schemas.microsoft.com/office/drawing/2014/main" id="{8E05A661-7AA5-4CB2-8E21-E5B05D49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21" y="1828800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FA973-5F62-420F-B707-D6F8B48BB725}"/>
              </a:ext>
            </a:extLst>
          </p:cNvPr>
          <p:cNvSpPr txBox="1"/>
          <p:nvPr/>
        </p:nvSpPr>
        <p:spPr>
          <a:xfrm>
            <a:off x="1141413" y="6410932"/>
            <a:ext cx="680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http://hades.mech.northwestern.edu/index.php/Potentiometers</a:t>
            </a:r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1A0FB-9B6A-4F29-8376-90E04565C3E4}"/>
              </a:ext>
            </a:extLst>
          </p:cNvPr>
          <p:cNvGrpSpPr/>
          <p:nvPr/>
        </p:nvGrpSpPr>
        <p:grpSpPr>
          <a:xfrm>
            <a:off x="1837678" y="2830750"/>
            <a:ext cx="2601157" cy="2198450"/>
            <a:chOff x="1580225" y="2830750"/>
            <a:chExt cx="2601157" cy="21984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AD6069-5804-4B45-8C95-BEF9971A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8258" y="2830750"/>
              <a:ext cx="1638300" cy="18383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69DC85-3B1F-4BFB-A60A-676EF3505D53}"/>
                </a:ext>
              </a:extLst>
            </p:cNvPr>
            <p:cNvSpPr txBox="1"/>
            <p:nvPr/>
          </p:nvSpPr>
          <p:spPr>
            <a:xfrm>
              <a:off x="1580225" y="4659868"/>
              <a:ext cx="2601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Circuit schematic symbol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A46F8E-C81A-4640-ABBD-7505973D70F3}"/>
              </a:ext>
            </a:extLst>
          </p:cNvPr>
          <p:cNvSpPr txBox="1"/>
          <p:nvPr/>
        </p:nvSpPr>
        <p:spPr>
          <a:xfrm>
            <a:off x="1141413" y="2184136"/>
            <a:ext cx="41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potentiometer is a variable resistor.</a:t>
            </a:r>
          </a:p>
        </p:txBody>
      </p:sp>
    </p:spTree>
    <p:extLst>
      <p:ext uri="{BB962C8B-B14F-4D97-AF65-F5344CB8AC3E}">
        <p14:creationId xmlns:p14="http://schemas.microsoft.com/office/powerpoint/2010/main" val="400296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BB3F-4770-45C4-92F7-F080F3EB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Multimeter  (DMM)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C7B55-AF2A-45C4-BFB7-5C2061D7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2" t="8092" r="9866" b="8792"/>
          <a:stretch/>
        </p:blipFill>
        <p:spPr>
          <a:xfrm>
            <a:off x="2110308" y="1704972"/>
            <a:ext cx="3684234" cy="5027166"/>
          </a:xfrm>
          <a:prstGeom prst="rect">
            <a:avLst/>
          </a:prstGeom>
        </p:spPr>
      </p:pic>
      <p:pic>
        <p:nvPicPr>
          <p:cNvPr id="6" name="Picture 5" descr="A grey electronic device with buttons and a black cord&#10;&#10;Description automatically generated">
            <a:extLst>
              <a:ext uri="{FF2B5EF4-FFF2-40B4-BE49-F238E27FC236}">
                <a16:creationId xmlns:a16="http://schemas.microsoft.com/office/drawing/2014/main" id="{5E21B50A-8D93-0FB9-F748-3233A1CD0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06" y="1859076"/>
            <a:ext cx="3605386" cy="47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3ED4-E5FF-4B7E-9AD9-BD9DEED4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A81EA-E7E8-4770-BA38-5C088892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33" y="2281753"/>
            <a:ext cx="2374176" cy="2615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77E36-C263-45CC-A3C6-667E46D5142D}"/>
              </a:ext>
            </a:extLst>
          </p:cNvPr>
          <p:cNvSpPr txBox="1"/>
          <p:nvPr/>
        </p:nvSpPr>
        <p:spPr>
          <a:xfrm>
            <a:off x="4224523" y="3253379"/>
            <a:ext cx="625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battery is a device comprised of cells that are used to power electrical devices. Batteries act as a voltage supply for many circuits.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1BBC3-7095-48FE-AD67-1EA51FBABF06}"/>
              </a:ext>
            </a:extLst>
          </p:cNvPr>
          <p:cNvSpPr txBox="1"/>
          <p:nvPr/>
        </p:nvSpPr>
        <p:spPr>
          <a:xfrm>
            <a:off x="1478733" y="4896787"/>
            <a:ext cx="23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Circuit schematic symbol</a:t>
            </a:r>
          </a:p>
        </p:txBody>
      </p:sp>
    </p:spTree>
    <p:extLst>
      <p:ext uri="{BB962C8B-B14F-4D97-AF65-F5344CB8AC3E}">
        <p14:creationId xmlns:p14="http://schemas.microsoft.com/office/powerpoint/2010/main" val="78641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775D-3370-475F-A5E7-573B43C1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 (Light Emitting Diode)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FB627D-DE45-49FF-9FE0-E6BE354A3E83}"/>
              </a:ext>
            </a:extLst>
          </p:cNvPr>
          <p:cNvGrpSpPr/>
          <p:nvPr/>
        </p:nvGrpSpPr>
        <p:grpSpPr>
          <a:xfrm>
            <a:off x="1307884" y="2097088"/>
            <a:ext cx="3176588" cy="3176588"/>
            <a:chOff x="1609725" y="2205037"/>
            <a:chExt cx="3176588" cy="3176588"/>
          </a:xfrm>
        </p:grpSpPr>
        <p:pic>
          <p:nvPicPr>
            <p:cNvPr id="1026" name="Picture 2" descr="Image result for red led&quot;">
              <a:extLst>
                <a:ext uri="{FF2B5EF4-FFF2-40B4-BE49-F238E27FC236}">
                  <a16:creationId xmlns:a16="http://schemas.microsoft.com/office/drawing/2014/main" id="{24F30919-3F3D-49C0-B020-EE3338BC8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725" y="2205037"/>
              <a:ext cx="3176588" cy="31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A0B39-0515-4C63-BBA3-03627601B6A2}"/>
                </a:ext>
              </a:extLst>
            </p:cNvPr>
            <p:cNvSpPr txBox="1"/>
            <p:nvPr/>
          </p:nvSpPr>
          <p:spPr>
            <a:xfrm>
              <a:off x="1695635" y="4350058"/>
              <a:ext cx="381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C19BF-623C-4735-85F9-0C3B707D23B8}"/>
                </a:ext>
              </a:extLst>
            </p:cNvPr>
            <p:cNvSpPr txBox="1"/>
            <p:nvPr/>
          </p:nvSpPr>
          <p:spPr>
            <a:xfrm>
              <a:off x="2700291" y="4702730"/>
              <a:ext cx="381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6A716-0787-45DF-AE87-DAF345849F15}"/>
              </a:ext>
            </a:extLst>
          </p:cNvPr>
          <p:cNvGrpSpPr/>
          <p:nvPr/>
        </p:nvGrpSpPr>
        <p:grpSpPr>
          <a:xfrm>
            <a:off x="7757282" y="3012854"/>
            <a:ext cx="2571750" cy="1990725"/>
            <a:chOff x="7610475" y="3081337"/>
            <a:chExt cx="2571750" cy="19907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656E59-3B78-451F-AC7E-1F9B1F1FD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475" y="3081337"/>
              <a:ext cx="2571750" cy="19907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922DB2-C3A2-4D8B-858E-29E3A2372405}"/>
                </a:ext>
              </a:extLst>
            </p:cNvPr>
            <p:cNvSpPr txBox="1"/>
            <p:nvPr/>
          </p:nvSpPr>
          <p:spPr>
            <a:xfrm>
              <a:off x="7796074" y="4017994"/>
              <a:ext cx="381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DE2C3-8A9B-44FE-93CA-29F9D25FF33F}"/>
                </a:ext>
              </a:extLst>
            </p:cNvPr>
            <p:cNvSpPr txBox="1"/>
            <p:nvPr/>
          </p:nvSpPr>
          <p:spPr>
            <a:xfrm>
              <a:off x="9793087" y="4017994"/>
              <a:ext cx="381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D04DD-4318-4BDB-BEBA-E831E38E0606}"/>
              </a:ext>
            </a:extLst>
          </p:cNvPr>
          <p:cNvSpPr txBox="1"/>
          <p:nvPr/>
        </p:nvSpPr>
        <p:spPr>
          <a:xfrm>
            <a:off x="4776186" y="1926454"/>
            <a:ext cx="643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diode is a circuit element the only allows current to flow in one direction. An LED will emit light when current is flowing through the diode.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E3610-E9F3-430F-9365-EEB407E0741E}"/>
              </a:ext>
            </a:extLst>
          </p:cNvPr>
          <p:cNvSpPr txBox="1"/>
          <p:nvPr/>
        </p:nvSpPr>
        <p:spPr>
          <a:xfrm>
            <a:off x="4825938" y="3856117"/>
            <a:ext cx="2931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1: anode (positive leg)</a:t>
            </a:r>
            <a:br>
              <a:rPr lang="en-US"/>
            </a:br>
            <a:endParaRPr lang="en-US"/>
          </a:p>
          <a:p>
            <a:r>
              <a:rPr lang="en-US"/>
              <a:t>2: cathode (negative leg)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DD650-D019-4BEF-9B27-B888BD768BC3}"/>
              </a:ext>
            </a:extLst>
          </p:cNvPr>
          <p:cNvSpPr txBox="1"/>
          <p:nvPr/>
        </p:nvSpPr>
        <p:spPr>
          <a:xfrm>
            <a:off x="1141413" y="6382914"/>
            <a:ext cx="6631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https://www.studentcompanion.co.za/product/led-red-5mm/</a:t>
            </a:r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18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0C8B-1D58-9002-A65B-04822157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Pushbuttons!</a:t>
            </a:r>
          </a:p>
        </p:txBody>
      </p:sp>
      <p:pic>
        <p:nvPicPr>
          <p:cNvPr id="1026" name="Picture 2" descr="Push Button/Tactile Switch Pinout ...">
            <a:extLst>
              <a:ext uri="{FF2B5EF4-FFF2-40B4-BE49-F238E27FC236}">
                <a16:creationId xmlns:a16="http://schemas.microsoft.com/office/drawing/2014/main" id="{329512E4-7EAA-7E14-C869-BC1FD7FC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03" y="2184400"/>
            <a:ext cx="5898111" cy="36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6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7CEB-6EBF-4A2B-A904-5DA4B26C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6C878-A933-4D7E-9FEE-E8580D86E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3" r="33026"/>
          <a:stretch/>
        </p:blipFill>
        <p:spPr>
          <a:xfrm rot="5400000">
            <a:off x="6969189" y="2215846"/>
            <a:ext cx="3275863" cy="358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300E3-26B0-49C5-AE88-FCA86CF28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t="2130" r="34311" b="-2130"/>
          <a:stretch/>
        </p:blipFill>
        <p:spPr>
          <a:xfrm rot="5400000">
            <a:off x="1821403" y="2341391"/>
            <a:ext cx="3275860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65B9-9189-B600-9295-C714481D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996"/>
            <a:ext cx="10515600" cy="1325563"/>
          </a:xfrm>
        </p:spPr>
        <p:txBody>
          <a:bodyPr/>
          <a:lstStyle/>
          <a:p>
            <a:r>
              <a:rPr lang="en-US" dirty="0"/>
              <a:t>Measuring Voltage/Resistance (Parallel)!</a:t>
            </a:r>
          </a:p>
        </p:txBody>
      </p:sp>
      <p:pic>
        <p:nvPicPr>
          <p:cNvPr id="6" name="Picture 5" descr="A person using a probe to connect wires on a white circuit board&#10;&#10;Description automatically generated">
            <a:extLst>
              <a:ext uri="{FF2B5EF4-FFF2-40B4-BE49-F238E27FC236}">
                <a16:creationId xmlns:a16="http://schemas.microsoft.com/office/drawing/2014/main" id="{F3A3E564-AE74-08B7-FCED-B66424580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8" b="24818"/>
          <a:stretch/>
        </p:blipFill>
        <p:spPr>
          <a:xfrm>
            <a:off x="509016" y="2391790"/>
            <a:ext cx="3977586" cy="2824861"/>
          </a:xfrm>
          <a:prstGeom prst="rect">
            <a:avLst/>
          </a:prstGeom>
        </p:spPr>
      </p:pic>
      <p:pic>
        <p:nvPicPr>
          <p:cNvPr id="8" name="Picture 7" descr="A person using a soldering iron to connect a circuit board&#10;&#10;Description automatically generated">
            <a:extLst>
              <a:ext uri="{FF2B5EF4-FFF2-40B4-BE49-F238E27FC236}">
                <a16:creationId xmlns:a16="http://schemas.microsoft.com/office/drawing/2014/main" id="{D4A311FF-D3AF-DE7B-13F2-110531F4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6" t="31703" r="9506" b="36296"/>
          <a:stretch/>
        </p:blipFill>
        <p:spPr>
          <a:xfrm>
            <a:off x="6508108" y="2391790"/>
            <a:ext cx="5362007" cy="2824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8A7661-EFB7-CEDE-C07C-91A88F78F03A}"/>
              </a:ext>
            </a:extLst>
          </p:cNvPr>
          <p:cNvSpPr txBox="1"/>
          <p:nvPr/>
        </p:nvSpPr>
        <p:spPr>
          <a:xfrm>
            <a:off x="1843238" y="1788374"/>
            <a:ext cx="1309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3B185-6C62-10E3-54E6-E76461F54F39}"/>
              </a:ext>
            </a:extLst>
          </p:cNvPr>
          <p:cNvSpPr txBox="1"/>
          <p:nvPr/>
        </p:nvSpPr>
        <p:spPr>
          <a:xfrm>
            <a:off x="8291576" y="1858055"/>
            <a:ext cx="121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353306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6B020-58C4-BC23-38FF-C732536F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Using the Power Supply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51AFC-2FCC-BB82-5453-90035BDAE717}"/>
              </a:ext>
            </a:extLst>
          </p:cNvPr>
          <p:cNvSpPr txBox="1"/>
          <p:nvPr/>
        </p:nvSpPr>
        <p:spPr>
          <a:xfrm>
            <a:off x="5675220" y="1464768"/>
            <a:ext cx="61459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 Turn on the power supply</a:t>
            </a:r>
          </a:p>
          <a:p>
            <a:r>
              <a:rPr lang="en-US" sz="2800" dirty="0"/>
              <a:t>2) Turn the current knob all the way to   the right (unless you want to limit to a specific current)</a:t>
            </a:r>
          </a:p>
          <a:p>
            <a:r>
              <a:rPr lang="en-US" sz="2800" dirty="0"/>
              <a:t>3) Ensure the buttons are configured so the supply is in “Independent” mode</a:t>
            </a:r>
          </a:p>
          <a:p>
            <a:r>
              <a:rPr lang="en-US" sz="2800" dirty="0"/>
              <a:t>4) Adjust the voltage knob to the desired voltage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13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9E05-8011-48EF-8A55-7E5E57BE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3" y="6185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rgbClr val="35BFFD"/>
                </a:solidFill>
              </a:rPr>
              <a:t>Circuit 1                                Circuit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001A9-6692-417D-8151-FC8ADD09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3" y="2112963"/>
            <a:ext cx="4962592" cy="2647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A962D-50CB-4CCE-9CF5-104C1ADD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74" y="1992762"/>
            <a:ext cx="4475162" cy="288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C7BF2-1116-4D26-866F-1284A6E3E4D5}"/>
              </a:ext>
            </a:extLst>
          </p:cNvPr>
          <p:cNvSpPr txBox="1"/>
          <p:nvPr/>
        </p:nvSpPr>
        <p:spPr>
          <a:xfrm>
            <a:off x="1525109" y="5121456"/>
            <a:ext cx="9372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Activity1.  Build circuit 1 and measure the voltage across resistors 1 and 2, they should add up to 9V!</a:t>
            </a:r>
          </a:p>
          <a:p>
            <a:endParaRPr lang="en-US" dirty="0"/>
          </a:p>
          <a:p>
            <a:r>
              <a:rPr lang="en-US" dirty="0"/>
              <a:t>Activity 2. and then build circuit 2. Make sure the TA checks each circuit before you leave 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DEBEC-F34D-4CB9-A773-85107FFC3B86}"/>
              </a:ext>
            </a:extLst>
          </p:cNvPr>
          <p:cNvSpPr/>
          <p:nvPr/>
        </p:nvSpPr>
        <p:spPr>
          <a:xfrm>
            <a:off x="11183186" y="3166772"/>
            <a:ext cx="843927" cy="88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U1 is a push button</a:t>
            </a:r>
          </a:p>
        </p:txBody>
      </p:sp>
    </p:spTree>
    <p:extLst>
      <p:ext uri="{BB962C8B-B14F-4D97-AF65-F5344CB8AC3E}">
        <p14:creationId xmlns:p14="http://schemas.microsoft.com/office/powerpoint/2010/main" val="203582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C23FD8-63B2-23A1-24EE-996AC2A21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722" y="1675983"/>
            <a:ext cx="8435009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Lab safety</a:t>
            </a:r>
          </a:p>
          <a:p>
            <a:r>
              <a:rPr lang="en-US"/>
              <a:t>Voltage and current</a:t>
            </a:r>
          </a:p>
          <a:p>
            <a:r>
              <a:rPr lang="en-US"/>
              <a:t>Ohm’s Law</a:t>
            </a:r>
          </a:p>
          <a:p>
            <a:r>
              <a:rPr lang="en-US"/>
              <a:t>Basic circuit elements: Resistors and Potentiometers </a:t>
            </a:r>
          </a:p>
          <a:p>
            <a:r>
              <a:rPr lang="en-US"/>
              <a:t>Digital multimeters</a:t>
            </a:r>
          </a:p>
          <a:p>
            <a:r>
              <a:rPr lang="en-US"/>
              <a:t>Make your own resistor</a:t>
            </a:r>
          </a:p>
          <a:p>
            <a:r>
              <a:rPr lang="en-US"/>
              <a:t>Basic circuit elements: Batteries and LED</a:t>
            </a:r>
          </a:p>
          <a:p>
            <a:r>
              <a:rPr lang="en-US"/>
              <a:t>Breadboards</a:t>
            </a:r>
          </a:p>
          <a:p>
            <a:r>
              <a:rPr lang="en-US"/>
              <a:t> Lab activity: Circuits 1 and 2 </a:t>
            </a:r>
          </a:p>
        </p:txBody>
      </p:sp>
    </p:spTree>
    <p:extLst>
      <p:ext uri="{BB962C8B-B14F-4D97-AF65-F5344CB8AC3E}">
        <p14:creationId xmlns:p14="http://schemas.microsoft.com/office/powerpoint/2010/main" val="15445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F4AA-0FAF-473A-970B-155232D5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Meet your TAs!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4647F-8239-44EA-B217-38D073FC988D}"/>
              </a:ext>
            </a:extLst>
          </p:cNvPr>
          <p:cNvSpPr txBox="1"/>
          <p:nvPr/>
        </p:nvSpPr>
        <p:spPr>
          <a:xfrm>
            <a:off x="2359435" y="2556074"/>
            <a:ext cx="714411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/>
              <a:t>Office Hours: TBD</a:t>
            </a:r>
            <a:endParaRPr lang="en-US" sz="2000">
              <a:solidFill>
                <a:srgbClr val="385723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1346F-672C-4993-A3E6-692F0EAD87D7}"/>
              </a:ext>
            </a:extLst>
          </p:cNvPr>
          <p:cNvSpPr txBox="1"/>
          <p:nvPr/>
        </p:nvSpPr>
        <p:spPr>
          <a:xfrm>
            <a:off x="2275541" y="3820868"/>
            <a:ext cx="78910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If you have any questions or concerns, please send us an email with the class name in the subject line!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8356-712B-5981-5F82-24EC44D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4007-6C50-A27C-DC0D-1C13F03F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information/pics of yourself here!</a:t>
            </a:r>
          </a:p>
        </p:txBody>
      </p:sp>
    </p:spTree>
    <p:extLst>
      <p:ext uri="{BB962C8B-B14F-4D97-AF65-F5344CB8AC3E}">
        <p14:creationId xmlns:p14="http://schemas.microsoft.com/office/powerpoint/2010/main" val="1173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DEB8-F9DE-D452-4D80-2CA5CDFF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19E-5829-F7D4-8771-84B50821E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Put information/pics of yourself here!</a:t>
            </a:r>
          </a:p>
        </p:txBody>
      </p:sp>
    </p:spTree>
    <p:extLst>
      <p:ext uri="{BB962C8B-B14F-4D97-AF65-F5344CB8AC3E}">
        <p14:creationId xmlns:p14="http://schemas.microsoft.com/office/powerpoint/2010/main" val="211319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AAB0-1A40-4F5B-9EDF-038FAB11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Safety </a:t>
            </a:r>
          </a:p>
        </p:txBody>
      </p:sp>
      <p:pic>
        <p:nvPicPr>
          <p:cNvPr id="5" name="Content Placeholder 4" descr="A picture containing tableware, sunglasses, spectacles&#10;&#10;Description automatically generated">
            <a:extLst>
              <a:ext uri="{FF2B5EF4-FFF2-40B4-BE49-F238E27FC236}">
                <a16:creationId xmlns:a16="http://schemas.microsoft.com/office/drawing/2014/main" id="{FA172427-67F5-4043-8C77-F81746C15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91295" y="2852897"/>
            <a:ext cx="3206234" cy="1966490"/>
          </a:xfrm>
        </p:spPr>
      </p:pic>
      <p:pic>
        <p:nvPicPr>
          <p:cNvPr id="10" name="Picture 9" descr="A picture containing text, sign, outdoor, pole&#10;&#10;Description automatically generated">
            <a:extLst>
              <a:ext uri="{FF2B5EF4-FFF2-40B4-BE49-F238E27FC236}">
                <a16:creationId xmlns:a16="http://schemas.microsoft.com/office/drawing/2014/main" id="{F8AB88A2-B5B7-4544-9CC8-E86EC5544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22017" y="2916985"/>
            <a:ext cx="1838313" cy="1838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4A5104-DAFB-4572-A7EA-F1FA8EB07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99486" y="2851685"/>
            <a:ext cx="2106056" cy="1909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65F647-2ED6-49B4-BB21-EFD3B6CE9A83}"/>
              </a:ext>
            </a:extLst>
          </p:cNvPr>
          <p:cNvSpPr txBox="1"/>
          <p:nvPr/>
        </p:nvSpPr>
        <p:spPr>
          <a:xfrm>
            <a:off x="7267152" y="7046810"/>
            <a:ext cx="3057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barefootandgrounded.blogspot.com/2011_04_01_archiv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5A14B-C346-4AF0-8E8C-2DF22C5FF08C}"/>
              </a:ext>
            </a:extLst>
          </p:cNvPr>
          <p:cNvSpPr/>
          <p:nvPr/>
        </p:nvSpPr>
        <p:spPr>
          <a:xfrm>
            <a:off x="740332" y="6488668"/>
            <a:ext cx="654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All photos are by Unknown Author and are licensed under </a:t>
            </a:r>
            <a:r>
              <a:rPr lang="en-US">
                <a:hlinkClick r:id="rId9" tooltip="https://creativecommons.org/licenses/by-nd/3.0/"/>
              </a:rPr>
              <a:t>CC BY-ND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9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D88-3376-42B3-BE6B-C6B60730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Voltage vs. 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DC2FD-AE31-4552-98C7-EFB3B26BC895}"/>
              </a:ext>
            </a:extLst>
          </p:cNvPr>
          <p:cNvSpPr txBox="1"/>
          <p:nvPr/>
        </p:nvSpPr>
        <p:spPr>
          <a:xfrm>
            <a:off x="1435511" y="2228671"/>
            <a:ext cx="86406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Voltage is the energy per unit charge created by an imbalance of charge. The units of voltage are volts [V].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Current is the rate of change in the flow of electrons. The unit of current is Amperes or Amps [A]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4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3E34-36B4-4B8B-A26C-B7025917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Ohm’s LAW</a:t>
            </a:r>
          </a:p>
        </p:txBody>
      </p:sp>
      <p:pic>
        <p:nvPicPr>
          <p:cNvPr id="3074" name="Picture 2" descr="https://cdn.instructables.com/FV7/BX1U/JN8YDEFY/FV7BX1UJN8YDEFY.LARGE.jpg?auto=webp&amp;fit=bounds">
            <a:extLst>
              <a:ext uri="{FF2B5EF4-FFF2-40B4-BE49-F238E27FC236}">
                <a16:creationId xmlns:a16="http://schemas.microsoft.com/office/drawing/2014/main" id="{E654B17B-C68E-49A0-9C87-9D0290C4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97" y="3203596"/>
            <a:ext cx="4940146" cy="316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7DCF2-143A-4636-B63D-36203446575E}"/>
              </a:ext>
            </a:extLst>
          </p:cNvPr>
          <p:cNvSpPr txBox="1"/>
          <p:nvPr/>
        </p:nvSpPr>
        <p:spPr>
          <a:xfrm>
            <a:off x="1251750" y="1926454"/>
            <a:ext cx="944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Ohm’s Law describes the relationship between resistance, voltage and current.</a:t>
            </a:r>
          </a:p>
          <a:p>
            <a:endParaRPr lang="en-US"/>
          </a:p>
          <a:p>
            <a:pPr algn="ctr"/>
            <a:r>
              <a:rPr lang="en-US" sz="3600">
                <a:solidFill>
                  <a:srgbClr val="00B050"/>
                </a:solidFill>
              </a:rPr>
              <a:t>V=I∙R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D5508-FACB-4FF2-8CCA-AD2349F7ECDA}"/>
              </a:ext>
            </a:extLst>
          </p:cNvPr>
          <p:cNvSpPr txBox="1"/>
          <p:nvPr/>
        </p:nvSpPr>
        <p:spPr>
          <a:xfrm>
            <a:off x="1251750" y="6365289"/>
            <a:ext cx="751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https://www.instructables.com/id/Ohms-Law-for-Dummies</a:t>
            </a:r>
            <a:r>
              <a:rPr lang="en-US" sz="11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3012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56513-F922-438B-B7E1-3D57F779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08" y="1594662"/>
            <a:ext cx="6029703" cy="3668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07A4E1-8154-431D-AA28-6CEBE5B436C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Resistor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CE1F0-F7F4-4022-BD3F-0BC6E9DE8174}"/>
              </a:ext>
            </a:extLst>
          </p:cNvPr>
          <p:cNvSpPr txBox="1"/>
          <p:nvPr/>
        </p:nvSpPr>
        <p:spPr>
          <a:xfrm>
            <a:off x="1272585" y="2665058"/>
            <a:ext cx="3613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resistor is a circuit element that limits the flow of current. Resistors turn electric energy into heat  (power dissipation).</a:t>
            </a:r>
          </a:p>
        </p:txBody>
      </p:sp>
    </p:spTree>
    <p:extLst>
      <p:ext uri="{BB962C8B-B14F-4D97-AF65-F5344CB8AC3E}">
        <p14:creationId xmlns:p14="http://schemas.microsoft.com/office/powerpoint/2010/main" val="44373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7E60007F5F154EB9D7F317BFC24F6B" ma:contentTypeVersion="0" ma:contentTypeDescription="Create a new document." ma:contentTypeScope="" ma:versionID="dd0baf20a7b427c161822e3aacc8d84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CB5495-ACD1-4157-8F41-64E60DBF8A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4F1DFA-DD9A-4EFD-B1F9-EC797BF7DE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160F22-72D4-46EA-BBA1-5CC28719A3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529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Office Theme</vt:lpstr>
      <vt:lpstr>EE 1100: Intro to EE lab</vt:lpstr>
      <vt:lpstr>PowerPoint Presentation</vt:lpstr>
      <vt:lpstr>Meet your TAs!</vt:lpstr>
      <vt:lpstr>TA 1</vt:lpstr>
      <vt:lpstr>TA 2</vt:lpstr>
      <vt:lpstr>Lab Safety </vt:lpstr>
      <vt:lpstr>Voltage vs. Current</vt:lpstr>
      <vt:lpstr>Ohm’s LAW</vt:lpstr>
      <vt:lpstr>PowerPoint Presentation</vt:lpstr>
      <vt:lpstr>Resistor</vt:lpstr>
      <vt:lpstr>Potentiometer </vt:lpstr>
      <vt:lpstr>Digital Multimeter  (DMM)</vt:lpstr>
      <vt:lpstr>Battery</vt:lpstr>
      <vt:lpstr>LED (Light Emitting Diode)</vt:lpstr>
      <vt:lpstr>Pushbuttons!</vt:lpstr>
      <vt:lpstr>Breadboard</vt:lpstr>
      <vt:lpstr>Measuring Voltage/Resistance (Parallel)!</vt:lpstr>
      <vt:lpstr>Using the Power Supply</vt:lpstr>
      <vt:lpstr>Circuit 1                                Circuit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001 Week 1: Into to EE lab</dc:title>
  <dc:creator>Jena Staab</dc:creator>
  <cp:lastModifiedBy>Jack McTasney</cp:lastModifiedBy>
  <cp:revision>35</cp:revision>
  <dcterms:created xsi:type="dcterms:W3CDTF">2020-01-14T15:37:25Z</dcterms:created>
  <dcterms:modified xsi:type="dcterms:W3CDTF">2025-05-08T15:43:51Z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0x010100087E60007F5F154EB9D7F317BFC24F6B</vt:lpwstr>
  </property>
  <property fmtid="{D5CDD505-2E9C-101B-9397-08002B2CF9AE}" pid="3" name="Order">
    <vt:lpwstr>700.000000000000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